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46" autoAdjust="0"/>
  </p:normalViewPr>
  <p:slideViewPr>
    <p:cSldViewPr snapToGrid="0">
      <p:cViewPr varScale="1">
        <p:scale>
          <a:sx n="69" d="100"/>
          <a:sy n="69" d="100"/>
        </p:scale>
        <p:origin x="2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88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86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0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51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9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89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14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5E9E-D441-487B-A994-343FDAF31F67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3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horin@mecha.ne.jp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25FDE-8EAA-6414-FA17-5956086F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7A575C4-A69B-8B86-FE05-9A11AC3D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5626" y="-5028471"/>
            <a:ext cx="5681152" cy="3360012"/>
          </a:xfrm>
          <a:prstGeom prst="rect">
            <a:avLst/>
          </a:prstGeom>
        </p:spPr>
      </p:pic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52990BDF-6195-D88F-4F11-791DCD5FCD5D}"/>
              </a:ext>
            </a:extLst>
          </p:cNvPr>
          <p:cNvGraphicFramePr>
            <a:graphicFrameLocks noGrp="1"/>
          </p:cNvGraphicFramePr>
          <p:nvPr/>
        </p:nvGraphicFramePr>
        <p:xfrm>
          <a:off x="8820727" y="5818909"/>
          <a:ext cx="282171" cy="343362"/>
        </p:xfrm>
        <a:graphic>
          <a:graphicData uri="http://schemas.openxmlformats.org/drawingml/2006/table">
            <a:tbl>
              <a:tblPr/>
              <a:tblGrid>
                <a:gridCol w="282171">
                  <a:extLst>
                    <a:ext uri="{9D8B030D-6E8A-4147-A177-3AD203B41FA5}">
                      <a16:colId xmlns:a16="http://schemas.microsoft.com/office/drawing/2014/main" val="704554202"/>
                    </a:ext>
                  </a:extLst>
                </a:gridCol>
              </a:tblGrid>
              <a:tr h="34336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752562"/>
                  </a:ext>
                </a:extLst>
              </a:tr>
            </a:tbl>
          </a:graphicData>
        </a:graphic>
      </p:graphicFrame>
      <p:sp>
        <p:nvSpPr>
          <p:cNvPr id="16" name="楕円 15">
            <a:extLst>
              <a:ext uri="{FF2B5EF4-FFF2-40B4-BE49-F238E27FC236}">
                <a16:creationId xmlns:a16="http://schemas.microsoft.com/office/drawing/2014/main" id="{4BDF57CB-5832-26DC-340B-967B7B97D4E7}"/>
              </a:ext>
            </a:extLst>
          </p:cNvPr>
          <p:cNvSpPr/>
          <p:nvPr/>
        </p:nvSpPr>
        <p:spPr>
          <a:xfrm>
            <a:off x="245938" y="284852"/>
            <a:ext cx="1076757" cy="10026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D9EF1D7C-BE85-2029-DDBB-3D9B8EBCA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42690"/>
              </p:ext>
            </p:extLst>
          </p:nvPr>
        </p:nvGraphicFramePr>
        <p:xfrm>
          <a:off x="557933" y="6185569"/>
          <a:ext cx="5870576" cy="316701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42154">
                  <a:extLst>
                    <a:ext uri="{9D8B030D-6E8A-4147-A177-3AD203B41FA5}">
                      <a16:colId xmlns:a16="http://schemas.microsoft.com/office/drawing/2014/main" val="3288431892"/>
                    </a:ext>
                  </a:extLst>
                </a:gridCol>
                <a:gridCol w="4128422">
                  <a:extLst>
                    <a:ext uri="{9D8B030D-6E8A-4147-A177-3AD203B41FA5}">
                      <a16:colId xmlns:a16="http://schemas.microsoft.com/office/drawing/2014/main" val="829551681"/>
                    </a:ext>
                  </a:extLst>
                </a:gridCol>
              </a:tblGrid>
              <a:tr h="317987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法人名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ほうりんこども園グループ（社会福祉法人　法輪会）</a:t>
                      </a:r>
                      <a:endParaRPr lang="en-US" altLang="ja-JP" sz="1000" u="none" strike="noStrike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332122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所在地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鈴鹿市高岡町字塚原１８４３－７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053348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電話番号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代表　０５９－３４９－１１００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62931"/>
                  </a:ext>
                </a:extLst>
              </a:tr>
              <a:tr h="300912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施設長名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弓巾　敬子　（ゆはず　敬子）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76819"/>
                  </a:ext>
                </a:extLst>
              </a:tr>
              <a:tr h="315398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メールアドレス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</a:t>
                      </a:r>
                      <a:r>
                        <a:rPr lang="en-US" altLang="ja-JP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hlinkClick r:id="rId3"/>
                        </a:rPr>
                        <a:t>horin@mecha.ne.jp</a:t>
                      </a:r>
                      <a:endParaRPr lang="en-US" altLang="ja-JP" sz="1000" u="none" strike="noStrike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10057"/>
                  </a:ext>
                </a:extLst>
              </a:tr>
              <a:tr h="323002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定員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　　　　　　　　　　　　　　　　　　　　　１０５名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2397"/>
                  </a:ext>
                </a:extLst>
              </a:tr>
              <a:tr h="1235098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園の特色など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子どもの主体性を大切に子どもの視点での教育・保育を実践しています。</a:t>
                      </a:r>
                      <a:endParaRPr lang="en-US" altLang="ja-JP" sz="1000" u="none" strike="noStrike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たくさんのヨーロッパの玩具や優れた絵本そしてわらべうたを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教育・保育の柱にしています！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子どもも保育者も笑顔いっぱいのこども園です。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是非一度！覗いてみてくださいね！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086113"/>
                  </a:ext>
                </a:extLst>
              </a:tr>
            </a:tbl>
          </a:graphicData>
        </a:graphic>
      </p:graphicFrame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A43B504-7B86-70F9-7775-E1D9CE2DDE40}"/>
              </a:ext>
            </a:extLst>
          </p:cNvPr>
          <p:cNvSpPr/>
          <p:nvPr/>
        </p:nvSpPr>
        <p:spPr>
          <a:xfrm>
            <a:off x="245938" y="5571322"/>
            <a:ext cx="1849639" cy="547539"/>
          </a:xfrm>
          <a:prstGeom prst="rect">
            <a:avLst/>
          </a:prstGeom>
          <a:noFill/>
          <a:ln>
            <a:prstDash val="sysDash"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施設概要</a:t>
            </a:r>
          </a:p>
        </p:txBody>
      </p:sp>
      <p:sp>
        <p:nvSpPr>
          <p:cNvPr id="4" name="フローチャート: 代替処理 3">
            <a:extLst>
              <a:ext uri="{FF2B5EF4-FFF2-40B4-BE49-F238E27FC236}">
                <a16:creationId xmlns:a16="http://schemas.microsoft.com/office/drawing/2014/main" id="{33B87DD9-F804-D5AF-23F2-DAAA90459780}"/>
              </a:ext>
            </a:extLst>
          </p:cNvPr>
          <p:cNvSpPr/>
          <p:nvPr/>
        </p:nvSpPr>
        <p:spPr>
          <a:xfrm>
            <a:off x="1532601" y="225433"/>
            <a:ext cx="3616028" cy="74974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施設名</a:t>
            </a:r>
            <a:r>
              <a:rPr kumimoji="1" lang="ja-JP" altLang="en-US" dirty="0"/>
              <a:t>　</a:t>
            </a:r>
            <a:r>
              <a:rPr kumimoji="1" lang="ja-JP" altLang="en-US" sz="1600" dirty="0"/>
              <a:t>高岡ほうりん認定こども園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10D28EA-6714-A416-BCB2-128046D5C9B1}"/>
              </a:ext>
            </a:extLst>
          </p:cNvPr>
          <p:cNvSpPr/>
          <p:nvPr/>
        </p:nvSpPr>
        <p:spPr>
          <a:xfrm>
            <a:off x="307558" y="248363"/>
            <a:ext cx="1273379" cy="1224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3B37FC-2762-99B3-7A0D-A39F3F15CC45}"/>
              </a:ext>
            </a:extLst>
          </p:cNvPr>
          <p:cNvSpPr/>
          <p:nvPr/>
        </p:nvSpPr>
        <p:spPr>
          <a:xfrm>
            <a:off x="499436" y="563732"/>
            <a:ext cx="823259" cy="655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ブース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配置場所</a:t>
            </a:r>
          </a:p>
        </p:txBody>
      </p:sp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74399CEA-3F0F-1CA8-0207-2354DC5126B7}"/>
              </a:ext>
            </a:extLst>
          </p:cNvPr>
          <p:cNvSpPr/>
          <p:nvPr/>
        </p:nvSpPr>
        <p:spPr>
          <a:xfrm>
            <a:off x="5362161" y="376576"/>
            <a:ext cx="1066348" cy="910873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HP</a:t>
            </a:r>
            <a:r>
              <a:rPr kumimoji="1" lang="ja-JP" altLang="en-US" sz="1600" dirty="0"/>
              <a:t>の                                                       </a:t>
            </a:r>
            <a:r>
              <a:rPr kumimoji="1" lang="en-US" altLang="ja-JP" sz="1600" dirty="0"/>
              <a:t>QR</a:t>
            </a:r>
            <a:r>
              <a:rPr kumimoji="1" lang="ja-JP" altLang="en-US" sz="1600" dirty="0"/>
              <a:t>コード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C451EC-AAAD-F734-C03E-FE96C3912135}"/>
              </a:ext>
            </a:extLst>
          </p:cNvPr>
          <p:cNvCxnSpPr>
            <a:cxnSpLocks/>
          </p:cNvCxnSpPr>
          <p:nvPr/>
        </p:nvCxnSpPr>
        <p:spPr>
          <a:xfrm>
            <a:off x="424873" y="5571707"/>
            <a:ext cx="6003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EE1C4939-7927-F26D-D4AB-45A4D772A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2" y="284852"/>
            <a:ext cx="1533525" cy="1533525"/>
          </a:xfrm>
          <a:prstGeom prst="rect">
            <a:avLst/>
          </a:prstGeom>
        </p:spPr>
      </p:pic>
      <p:pic>
        <p:nvPicPr>
          <p:cNvPr id="7" name="図 6" descr="家の前の道路&#10;&#10;AI 生成コンテンツは誤りを含む可能性があります。">
            <a:extLst>
              <a:ext uri="{FF2B5EF4-FFF2-40B4-BE49-F238E27FC236}">
                <a16:creationId xmlns:a16="http://schemas.microsoft.com/office/drawing/2014/main" id="{A34B3292-016E-BE74-B2E1-597329EF6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0" y="1901310"/>
            <a:ext cx="6014558" cy="3484260"/>
          </a:xfrm>
          <a:prstGeom prst="rect">
            <a:avLst/>
          </a:prstGeom>
        </p:spPr>
      </p:pic>
      <p:pic>
        <p:nvPicPr>
          <p:cNvPr id="12" name="図 11" descr="フェンスの前に立つ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2206223-02CB-2ED4-2171-2C79768AB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06" y="868038"/>
            <a:ext cx="2352983" cy="1568799"/>
          </a:xfrm>
          <a:prstGeom prst="rect">
            <a:avLst/>
          </a:prstGeom>
        </p:spPr>
      </p:pic>
      <p:pic>
        <p:nvPicPr>
          <p:cNvPr id="9" name="図 8" descr="屋内, テーブル, 食品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7DA0F9-362F-3748-BBC0-5BDD5252C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89" y="4518257"/>
            <a:ext cx="1533525" cy="1053258"/>
          </a:xfrm>
          <a:prstGeom prst="rect">
            <a:avLst/>
          </a:prstGeom>
        </p:spPr>
      </p:pic>
      <p:pic>
        <p:nvPicPr>
          <p:cNvPr id="13" name="図 12" descr="屋外, 人, フェンス, ベンチ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98F8E8B-5C0E-B9D4-8B13-D3A5AB24D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9" y="4456518"/>
            <a:ext cx="1582861" cy="111461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7145747-19CF-F36F-B564-7177F1BB618D}"/>
              </a:ext>
            </a:extLst>
          </p:cNvPr>
          <p:cNvSpPr/>
          <p:nvPr/>
        </p:nvSpPr>
        <p:spPr>
          <a:xfrm>
            <a:off x="3822484" y="2187484"/>
            <a:ext cx="1918667" cy="316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/>
              <a:t>是非一度！覗いてみてくださいね！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理事長　弓巾　尚史</a:t>
            </a:r>
          </a:p>
        </p:txBody>
      </p:sp>
      <p:pic>
        <p:nvPicPr>
          <p:cNvPr id="23" name="図 22" descr="テーブルの上に座っている子供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A80DC078-332F-35D9-EAF8-9F4CF43F95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0" y="4506087"/>
            <a:ext cx="1471812" cy="1065427"/>
          </a:xfrm>
          <a:prstGeom prst="rect">
            <a:avLst/>
          </a:prstGeom>
        </p:spPr>
      </p:pic>
      <p:pic>
        <p:nvPicPr>
          <p:cNvPr id="28" name="図 27" descr="人, 屋外, 若い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7792D3-078F-39D8-F705-2D71FE80E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91" y="4497541"/>
            <a:ext cx="1387107" cy="1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364</TotalTime>
  <Words>140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事務局 私立保育連盟</dc:creator>
  <cp:lastModifiedBy>事務局 私立保育連盟</cp:lastModifiedBy>
  <cp:revision>26</cp:revision>
  <cp:lastPrinted>2026-02-02T02:04:33Z</cp:lastPrinted>
  <dcterms:created xsi:type="dcterms:W3CDTF">2025-11-21T01:11:02Z</dcterms:created>
  <dcterms:modified xsi:type="dcterms:W3CDTF">2026-02-04T02:46:35Z</dcterms:modified>
</cp:coreProperties>
</file>