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46" autoAdjust="0"/>
  </p:normalViewPr>
  <p:slideViewPr>
    <p:cSldViewPr snapToGrid="0">
      <p:cViewPr>
        <p:scale>
          <a:sx n="100" d="100"/>
          <a:sy n="100" d="100"/>
        </p:scale>
        <p:origin x="108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56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77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33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88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86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5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05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51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93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89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5E9E-D441-487B-A994-343FDAF31F6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14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85E9E-D441-487B-A994-343FDAF31F6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A540D-B78D-4AA5-808F-10B4F67E7A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35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ポップでかわいい花のイラスト・フリー素材／No.270『春の樹木と蝶』">
            <a:extLst>
              <a:ext uri="{FF2B5EF4-FFF2-40B4-BE49-F238E27FC236}">
                <a16:creationId xmlns:a16="http://schemas.microsoft.com/office/drawing/2014/main" id="{78909B8C-759B-E1BF-4B13-BE6181624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2852" r="781" b="7370"/>
          <a:stretch>
            <a:fillRect/>
          </a:stretch>
        </p:blipFill>
        <p:spPr bwMode="auto">
          <a:xfrm>
            <a:off x="5852536" y="450622"/>
            <a:ext cx="885826" cy="8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8FA5B1E-750A-7D2F-7437-1B9187277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5626" y="-5028471"/>
            <a:ext cx="5681152" cy="3360012"/>
          </a:xfrm>
          <a:prstGeom prst="rect">
            <a:avLst/>
          </a:prstGeom>
        </p:spPr>
      </p:pic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46B08423-80F2-87F5-8163-7CCDF3E02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17938"/>
              </p:ext>
            </p:extLst>
          </p:nvPr>
        </p:nvGraphicFramePr>
        <p:xfrm>
          <a:off x="8820727" y="5818909"/>
          <a:ext cx="282171" cy="343362"/>
        </p:xfrm>
        <a:graphic>
          <a:graphicData uri="http://schemas.openxmlformats.org/drawingml/2006/table">
            <a:tbl>
              <a:tblPr/>
              <a:tblGrid>
                <a:gridCol w="282171">
                  <a:extLst>
                    <a:ext uri="{9D8B030D-6E8A-4147-A177-3AD203B41FA5}">
                      <a16:colId xmlns:a16="http://schemas.microsoft.com/office/drawing/2014/main" val="704554202"/>
                    </a:ext>
                  </a:extLst>
                </a:gridCol>
              </a:tblGrid>
              <a:tr h="34336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752562"/>
                  </a:ext>
                </a:extLst>
              </a:tr>
            </a:tbl>
          </a:graphicData>
        </a:graphic>
      </p:graphicFrame>
      <p:sp>
        <p:nvSpPr>
          <p:cNvPr id="16" name="楕円 15">
            <a:extLst>
              <a:ext uri="{FF2B5EF4-FFF2-40B4-BE49-F238E27FC236}">
                <a16:creationId xmlns:a16="http://schemas.microsoft.com/office/drawing/2014/main" id="{8058A21D-B3B6-9727-FC79-92E74FCFC809}"/>
              </a:ext>
            </a:extLst>
          </p:cNvPr>
          <p:cNvSpPr/>
          <p:nvPr/>
        </p:nvSpPr>
        <p:spPr>
          <a:xfrm>
            <a:off x="245938" y="284852"/>
            <a:ext cx="1076757" cy="10026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600" dirty="0"/>
          </a:p>
        </p:txBody>
      </p:sp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C4A9A159-F5D9-634D-E94B-9A563FF8A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231225"/>
              </p:ext>
            </p:extLst>
          </p:nvPr>
        </p:nvGraphicFramePr>
        <p:xfrm>
          <a:off x="557933" y="6185569"/>
          <a:ext cx="5737516" cy="316701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02667">
                  <a:extLst>
                    <a:ext uri="{9D8B030D-6E8A-4147-A177-3AD203B41FA5}">
                      <a16:colId xmlns:a16="http://schemas.microsoft.com/office/drawing/2014/main" val="3288431892"/>
                    </a:ext>
                  </a:extLst>
                </a:gridCol>
                <a:gridCol w="4034849">
                  <a:extLst>
                    <a:ext uri="{9D8B030D-6E8A-4147-A177-3AD203B41FA5}">
                      <a16:colId xmlns:a16="http://schemas.microsoft.com/office/drawing/2014/main" val="829551681"/>
                    </a:ext>
                  </a:extLst>
                </a:gridCol>
              </a:tblGrid>
              <a:tr h="317987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ja-JP" altLang="en-US" sz="16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法人名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社会福祉法人　　あかつき保育園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332122"/>
                  </a:ext>
                </a:extLst>
              </a:tr>
              <a:tr h="337609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ja-JP" altLang="en-US" sz="16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所在地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鈴鹿市地子町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906-2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053348"/>
                  </a:ext>
                </a:extLst>
              </a:tr>
              <a:tr h="337013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電話番号</a:t>
                      </a:r>
                    </a:p>
                  </a:txBody>
                  <a:tcPr marL="5845" marR="5845" marT="58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059-382-5201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62931"/>
                  </a:ext>
                </a:extLst>
              </a:tr>
              <a:tr h="300912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施設長名</a:t>
                      </a:r>
                    </a:p>
                  </a:txBody>
                  <a:tcPr marL="5845" marR="5845" marT="58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山田　麻美</a:t>
                      </a:r>
                    </a:p>
                  </a:txBody>
                  <a:tcPr marL="5845" marR="5845" marT="58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776819"/>
                  </a:ext>
                </a:extLst>
              </a:tr>
              <a:tr h="315398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ja-JP" altLang="en-US" sz="16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メールアドレス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en-US" altLang="ja-JP" sz="1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akaho@reizankai.ed.jp</a:t>
                      </a:r>
                    </a:p>
                  </a:txBody>
                  <a:tcPr marL="5845" marR="5845" marT="58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310057"/>
                  </a:ext>
                </a:extLst>
              </a:tr>
              <a:tr h="323002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定員</a:t>
                      </a:r>
                    </a:p>
                  </a:txBody>
                  <a:tcPr marL="5845" marR="5845" marT="58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120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名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2397"/>
                  </a:ext>
                </a:extLst>
              </a:tr>
              <a:tr h="1235098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園の特色など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5845" marR="5845" marT="58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鈴鹿市の、創徳中や飯野小学校と中央病院の間くらいに位置します。</a:t>
                      </a:r>
                      <a:endParaRPr lang="en-US" altLang="ja-JP" sz="1000" u="none" strike="noStrike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アットホームな園で、子どもたちは様々な経験を通して、成長し自信を持って就学に向けて過ごせるようにしています。子どもたちも、保育士も毎日イキイキとした表情で過ごしています。離職率が低く、長く勤めてもらっている職員が多い、働きやすい環境や雰囲気が自慢です。</a:t>
                      </a:r>
                    </a:p>
                  </a:txBody>
                  <a:tcPr marL="5845" marR="5845" marT="584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086113"/>
                  </a:ext>
                </a:extLst>
              </a:tr>
            </a:tbl>
          </a:graphicData>
        </a:graphic>
      </p:graphicFrame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442A3FF-4708-6FB0-92F8-523F49607ECE}"/>
              </a:ext>
            </a:extLst>
          </p:cNvPr>
          <p:cNvSpPr/>
          <p:nvPr/>
        </p:nvSpPr>
        <p:spPr>
          <a:xfrm>
            <a:off x="245938" y="5571322"/>
            <a:ext cx="1849639" cy="547539"/>
          </a:xfrm>
          <a:prstGeom prst="rect">
            <a:avLst/>
          </a:prstGeom>
          <a:noFill/>
          <a:ln>
            <a:prstDash val="sysDash"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施設概要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D8C3C6DE-75F6-5EDD-B531-E4097CC211E1}"/>
              </a:ext>
            </a:extLst>
          </p:cNvPr>
          <p:cNvSpPr/>
          <p:nvPr/>
        </p:nvSpPr>
        <p:spPr>
          <a:xfrm>
            <a:off x="307558" y="248363"/>
            <a:ext cx="1273379" cy="1224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BC7E474-27DE-43E6-B71B-3F54FE218594}"/>
              </a:ext>
            </a:extLst>
          </p:cNvPr>
          <p:cNvSpPr/>
          <p:nvPr/>
        </p:nvSpPr>
        <p:spPr>
          <a:xfrm>
            <a:off x="499436" y="563732"/>
            <a:ext cx="823259" cy="655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ブース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配置場所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8D0AD32-2744-2AFB-9132-348153113F7E}"/>
              </a:ext>
            </a:extLst>
          </p:cNvPr>
          <p:cNvCxnSpPr>
            <a:cxnSpLocks/>
          </p:cNvCxnSpPr>
          <p:nvPr/>
        </p:nvCxnSpPr>
        <p:spPr>
          <a:xfrm>
            <a:off x="424873" y="5571707"/>
            <a:ext cx="6003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225208C8-8C8E-6B32-F008-3001DE23F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169" r="47304" b="32584"/>
          <a:stretch>
            <a:fillRect/>
          </a:stretch>
        </p:blipFill>
        <p:spPr>
          <a:xfrm>
            <a:off x="1303518" y="79128"/>
            <a:ext cx="1584118" cy="1360209"/>
          </a:xfrm>
          <a:prstGeom prst="rect">
            <a:avLst/>
          </a:prstGeom>
        </p:spPr>
      </p:pic>
      <p:pic>
        <p:nvPicPr>
          <p:cNvPr id="9" name="図 8" descr="建物の外観&#10;&#10;AI 生成コンテンツは誤りを含む可能性があります。">
            <a:extLst>
              <a:ext uri="{FF2B5EF4-FFF2-40B4-BE49-F238E27FC236}">
                <a16:creationId xmlns:a16="http://schemas.microsoft.com/office/drawing/2014/main" id="{494FDD9A-3804-E7A5-0DA3-763E5BE59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45" y="1520000"/>
            <a:ext cx="2347258" cy="1760444"/>
          </a:xfrm>
          <a:prstGeom prst="rect">
            <a:avLst/>
          </a:prstGeom>
        </p:spPr>
      </p:pic>
      <p:pic>
        <p:nvPicPr>
          <p:cNvPr id="14" name="図 13" descr="家の前に立っている建物&#10;&#10;AI 生成コンテンツは誤りを含む可能性があります。">
            <a:extLst>
              <a:ext uri="{FF2B5EF4-FFF2-40B4-BE49-F238E27FC236}">
                <a16:creationId xmlns:a16="http://schemas.microsoft.com/office/drawing/2014/main" id="{2E0FFA9C-09C4-925A-CFE9-1C1663FFC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t="-293"/>
          <a:stretch>
            <a:fillRect/>
          </a:stretch>
        </p:blipFill>
        <p:spPr>
          <a:xfrm>
            <a:off x="2113453" y="3315022"/>
            <a:ext cx="2347258" cy="1766318"/>
          </a:xfrm>
          <a:prstGeom prst="rect">
            <a:avLst/>
          </a:prstGeom>
        </p:spPr>
      </p:pic>
      <p:pic>
        <p:nvPicPr>
          <p:cNvPr id="12" name="図 11" descr="部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2F4A697-7FC8-C315-8764-80C6E1948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0" b="-1000"/>
          <a:stretch>
            <a:fillRect/>
          </a:stretch>
        </p:blipFill>
        <p:spPr>
          <a:xfrm rot="5400000">
            <a:off x="4701274" y="1406396"/>
            <a:ext cx="1985867" cy="174798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33ED74-6F1E-EEC4-5121-5BA408F95102}"/>
              </a:ext>
            </a:extLst>
          </p:cNvPr>
          <p:cNvSpPr txBox="1"/>
          <p:nvPr/>
        </p:nvSpPr>
        <p:spPr>
          <a:xfrm>
            <a:off x="2887636" y="448788"/>
            <a:ext cx="348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あかつき保育園</a:t>
            </a:r>
          </a:p>
        </p:txBody>
      </p:sp>
      <p:pic>
        <p:nvPicPr>
          <p:cNvPr id="24" name="図 23" descr="タイムライン&#10;&#10;AI 生成コンテンツは誤りを含む可能性があります。">
            <a:extLst>
              <a:ext uri="{FF2B5EF4-FFF2-40B4-BE49-F238E27FC236}">
                <a16:creationId xmlns:a16="http://schemas.microsoft.com/office/drawing/2014/main" id="{B105FAA3-EC32-5944-B2B8-7F8028F2CF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3" b="56756"/>
          <a:stretch>
            <a:fillRect/>
          </a:stretch>
        </p:blipFill>
        <p:spPr>
          <a:xfrm>
            <a:off x="85545" y="1511771"/>
            <a:ext cx="2221819" cy="1985867"/>
          </a:xfrm>
          <a:prstGeom prst="roundRect">
            <a:avLst>
              <a:gd name="adj" fmla="val 22423"/>
            </a:avLst>
          </a:prstGeom>
        </p:spPr>
      </p:pic>
      <p:pic>
        <p:nvPicPr>
          <p:cNvPr id="27" name="図 26" descr="人, 屋内, 子供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57967B0-49A9-0D79-805E-9748AFA947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55" y="3324826"/>
            <a:ext cx="2355091" cy="1766318"/>
          </a:xfrm>
          <a:prstGeom prst="rect">
            <a:avLst/>
          </a:prstGeom>
        </p:spPr>
      </p:pic>
      <p:sp>
        <p:nvSpPr>
          <p:cNvPr id="28" name="楕円 27">
            <a:extLst>
              <a:ext uri="{FF2B5EF4-FFF2-40B4-BE49-F238E27FC236}">
                <a16:creationId xmlns:a16="http://schemas.microsoft.com/office/drawing/2014/main" id="{E2715C39-DE9F-334F-204E-6A1DF7F99ED4}"/>
              </a:ext>
            </a:extLst>
          </p:cNvPr>
          <p:cNvSpPr/>
          <p:nvPr/>
        </p:nvSpPr>
        <p:spPr>
          <a:xfrm>
            <a:off x="84667" y="3524756"/>
            <a:ext cx="2180066" cy="19897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ADLaM Display" panose="020F0502020204030204" pitchFamily="2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2A4FCD9-5CC8-BD04-E593-C010814E577B}"/>
              </a:ext>
            </a:extLst>
          </p:cNvPr>
          <p:cNvSpPr txBox="1"/>
          <p:nvPr/>
        </p:nvSpPr>
        <p:spPr>
          <a:xfrm>
            <a:off x="377003" y="4044791"/>
            <a:ext cx="1891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DLaM Display" panose="020F0502020204030204" pitchFamily="2" charset="0"/>
              </a:rPr>
              <a:t>気軽に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ADLaM Display" panose="020F0502020204030204" pitchFamily="2" charset="0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DLaM Display" panose="020F0502020204030204" pitchFamily="2" charset="0"/>
              </a:rPr>
              <a:t>見学・実習に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ADLaM Display" panose="020F0502020204030204" pitchFamily="2" charset="0"/>
            </a:endParaRPr>
          </a:p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DLaM Display" panose="020F0502020204030204" pitchFamily="2" charset="0"/>
              </a:rPr>
              <a:t>お越しください♪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3334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373</TotalTime>
  <Words>137</Words>
  <Application>Microsoft Office PowerPoint</Application>
  <PresentationFormat>A4 210 x 297 mm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HGP創英角ｺﾞｼｯｸUB</vt:lpstr>
      <vt:lpstr>HGP創英角ﾎﾟｯﾌﾟ体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事務局 私立保育連盟</dc:creator>
  <cp:lastModifiedBy>あかつき 保育園</cp:lastModifiedBy>
  <cp:revision>23</cp:revision>
  <cp:lastPrinted>2026-01-29T04:07:33Z</cp:lastPrinted>
  <dcterms:created xsi:type="dcterms:W3CDTF">2025-11-21T01:11:02Z</dcterms:created>
  <dcterms:modified xsi:type="dcterms:W3CDTF">2026-01-29T04:10:14Z</dcterms:modified>
</cp:coreProperties>
</file>